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3" r:id="rId2"/>
    <p:sldId id="274" r:id="rId3"/>
    <p:sldId id="302" r:id="rId4"/>
    <p:sldId id="301" r:id="rId5"/>
    <p:sldId id="299" r:id="rId6"/>
    <p:sldId id="278" r:id="rId7"/>
    <p:sldId id="283" r:id="rId8"/>
    <p:sldId id="284" r:id="rId9"/>
    <p:sldId id="285" r:id="rId10"/>
    <p:sldId id="265" r:id="rId11"/>
    <p:sldId id="275" r:id="rId12"/>
    <p:sldId id="288" r:id="rId13"/>
    <p:sldId id="289" r:id="rId14"/>
    <p:sldId id="272" r:id="rId15"/>
    <p:sldId id="290" r:id="rId16"/>
    <p:sldId id="292" r:id="rId17"/>
    <p:sldId id="294" r:id="rId18"/>
    <p:sldId id="305" r:id="rId19"/>
    <p:sldId id="306" r:id="rId20"/>
    <p:sldId id="307" r:id="rId21"/>
    <p:sldId id="308" r:id="rId22"/>
    <p:sldId id="310" r:id="rId23"/>
    <p:sldId id="313" r:id="rId24"/>
    <p:sldId id="295" r:id="rId25"/>
    <p:sldId id="296" r:id="rId26"/>
    <p:sldId id="297" r:id="rId27"/>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0" autoAdjust="0"/>
    <p:restoredTop sz="94660"/>
  </p:normalViewPr>
  <p:slideViewPr>
    <p:cSldViewPr snapToGrid="0">
      <p:cViewPr varScale="1">
        <p:scale>
          <a:sx n="100" d="100"/>
          <a:sy n="100" d="100"/>
        </p:scale>
        <p:origin x="14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07/12/2023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07/12/2023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07/12/2023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07/12/2023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07/12/2023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07/12/2023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07/12/2023</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a:t>
            </a:r>
            <a:r>
              <a:rPr lang="en-GB" sz="6000" b="1" dirty="0">
                <a:solidFill>
                  <a:srgbClr val="0070C0"/>
                </a:solidFill>
                <a:latin typeface="Calibri" panose="020F0502020204030204"/>
              </a:rPr>
              <a:t>2-session</a:t>
            </a:r>
            <a:r>
              <a:rPr lang="en-GB" sz="6000" dirty="0">
                <a:solidFill>
                  <a:srgbClr val="0070C0"/>
                </a:solidFill>
                <a:latin typeface="Calibri" panose="020F0502020204030204"/>
              </a:rPr>
              <a:t>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337733"/>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3533714"/>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3533714"/>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1" y="3535331"/>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8248412"/>
          </a:xfrm>
          <a:prstGeom prst="rect">
            <a:avLst/>
          </a:prstGeom>
          <a:noFill/>
        </p:spPr>
        <p:txBody>
          <a:bodyPr wrap="square" rtlCol="0">
            <a:spAutoFit/>
          </a:bodyPr>
          <a:lstStyle/>
          <a:p>
            <a:pPr marL="603535" indent="-603535">
              <a:buFont typeface="Arial" panose="020B0604020202020204" pitchFamily="34" charset="0"/>
              <a:buChar char="•"/>
            </a:pPr>
            <a:r>
              <a:rPr lang="en-GB" sz="4800" dirty="0"/>
              <a:t>Only when you return for session two in exactly 2 days,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dirty="0"/>
              <a:t>Session 2 must be completed </a:t>
            </a:r>
            <a:r>
              <a:rPr lang="en-GB" sz="4400" b="1" dirty="0"/>
              <a:t>two days from today </a:t>
            </a:r>
            <a:r>
              <a:rPr lang="en-GB" sz="4400" dirty="0"/>
              <a:t>to receive both bonuses! Please ensure that you are available.  Session 2 must be completed during the day on that day.</a:t>
            </a:r>
          </a:p>
          <a:p>
            <a:pPr marL="603535" indent="-603535">
              <a:buFont typeface="Arial" panose="020B0604020202020204" pitchFamily="34" charset="0"/>
              <a:buChar char="•"/>
            </a:pPr>
            <a:endParaRPr lang="en-GB" sz="1200" dirty="0"/>
          </a:p>
          <a:p>
            <a:pPr marL="1517935" lvl="2" indent="-603535">
              <a:buFont typeface="Arial" panose="020B0604020202020204" pitchFamily="34" charset="0"/>
              <a:buChar char="•"/>
            </a:pPr>
            <a:r>
              <a:rPr lang="en-GB" sz="4400" b="1" dirty="0">
                <a:solidFill>
                  <a:srgbClr val="00ACEB"/>
                </a:solidFill>
              </a:rPr>
              <a:t>If today is Monday</a:t>
            </a:r>
            <a:r>
              <a:rPr lang="en-GB" sz="4400" dirty="0">
                <a:solidFill>
                  <a:srgbClr val="00ACEB"/>
                </a:solidFill>
              </a:rPr>
              <a:t>, session 2 must be on </a:t>
            </a:r>
            <a:r>
              <a:rPr lang="en-GB" sz="4400" b="1" dirty="0">
                <a:solidFill>
                  <a:srgbClr val="00ACEB"/>
                </a:solidFill>
              </a:rPr>
              <a:t>Wednesday</a:t>
            </a:r>
            <a:r>
              <a:rPr lang="en-GB" sz="4400" dirty="0">
                <a:solidFill>
                  <a:srgbClr val="00ACEB"/>
                </a:solidFill>
              </a:rPr>
              <a:t>.</a:t>
            </a:r>
          </a:p>
          <a:p>
            <a:pPr marL="1517935" lvl="2" indent="-603535">
              <a:buFont typeface="Arial" panose="020B0604020202020204" pitchFamily="34" charset="0"/>
              <a:buChar char="•"/>
            </a:pPr>
            <a:endParaRPr lang="en-GB" sz="4400" dirty="0">
              <a:solidFill>
                <a:srgbClr val="00ACEB"/>
              </a:solidFill>
            </a:endParaRPr>
          </a:p>
          <a:p>
            <a:pPr marL="1517935" lvl="2" indent="-603535">
              <a:buFont typeface="Arial" panose="020B0604020202020204" pitchFamily="34" charset="0"/>
              <a:buChar char="•"/>
            </a:pPr>
            <a:r>
              <a:rPr lang="en-GB" sz="4400" b="1" dirty="0">
                <a:solidFill>
                  <a:srgbClr val="00ACEB"/>
                </a:solidFill>
              </a:rPr>
              <a:t>If today is Tuesday</a:t>
            </a:r>
            <a:r>
              <a:rPr lang="en-GB" sz="4400" dirty="0">
                <a:solidFill>
                  <a:srgbClr val="00ACEB"/>
                </a:solidFill>
              </a:rPr>
              <a:t>, session 2 must be on </a:t>
            </a:r>
            <a:r>
              <a:rPr lang="en-GB" sz="4400" b="1" dirty="0">
                <a:solidFill>
                  <a:srgbClr val="00ACEB"/>
                </a:solidFill>
              </a:rPr>
              <a:t>Thursday</a:t>
            </a:r>
            <a:r>
              <a:rPr lang="en-GB" sz="4400" dirty="0">
                <a:solidFill>
                  <a:srgbClr val="00ACEB"/>
                </a:solidFill>
              </a:rPr>
              <a:t>.</a:t>
            </a:r>
          </a:p>
          <a:p>
            <a:pPr marL="1517935" lvl="2" indent="-603535">
              <a:buFont typeface="Arial" panose="020B0604020202020204" pitchFamily="34" charset="0"/>
              <a:buChar char="•"/>
            </a:pPr>
            <a:endParaRPr lang="en-GB" sz="4400" dirty="0">
              <a:solidFill>
                <a:srgbClr val="00ACEB"/>
              </a:solidFill>
            </a:endParaRPr>
          </a:p>
          <a:p>
            <a:pPr marL="1517935" lvl="2" indent="-603535">
              <a:buFont typeface="Arial" panose="020B0604020202020204" pitchFamily="34" charset="0"/>
              <a:buChar char="•"/>
            </a:pPr>
            <a:r>
              <a:rPr lang="en-GB" sz="4400" b="1" dirty="0">
                <a:solidFill>
                  <a:srgbClr val="00ACEB"/>
                </a:solidFill>
              </a:rPr>
              <a:t>If today is Wednesday</a:t>
            </a:r>
            <a:r>
              <a:rPr lang="en-GB" sz="4400" dirty="0">
                <a:solidFill>
                  <a:srgbClr val="00ACEB"/>
                </a:solidFill>
              </a:rPr>
              <a:t>, session 2 must be on </a:t>
            </a:r>
            <a:r>
              <a:rPr lang="en-GB" sz="4400" b="1" dirty="0">
                <a:solidFill>
                  <a:srgbClr val="00ACEB"/>
                </a:solidFill>
              </a:rPr>
              <a:t>Friday</a:t>
            </a:r>
            <a:r>
              <a:rPr lang="en-GB" sz="4400" dirty="0">
                <a:solidFill>
                  <a:srgbClr val="00ACEB"/>
                </a:solidFill>
              </a:rPr>
              <a:t>.</a:t>
            </a: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a:t>
            </a:r>
            <a:r>
              <a:rPr lang="en-GB" sz="6000" b="1" dirty="0">
                <a:solidFill>
                  <a:srgbClr val="0070C0"/>
                </a:solidFill>
                <a:latin typeface="Calibri" panose="020F0502020204030204"/>
              </a:rPr>
              <a:t>2-session</a:t>
            </a:r>
            <a:r>
              <a:rPr lang="en-GB" sz="6000" dirty="0">
                <a:solidFill>
                  <a:srgbClr val="0070C0"/>
                </a:solidFill>
                <a:latin typeface="Calibri" panose="020F0502020204030204"/>
              </a:rPr>
              <a:t>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DB92FAB-6DE9-75B6-FE6C-2021AB044D0E}"/>
              </a:ext>
            </a:extLst>
          </p:cNvPr>
          <p:cNvSpPr txBox="1"/>
          <p:nvPr/>
        </p:nvSpPr>
        <p:spPr>
          <a:xfrm>
            <a:off x="186593" y="-66596"/>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C7C74525-EC2F-4AD6-A381-13F6F5E5F352}"/>
              </a:ext>
            </a:extLst>
          </p:cNvPr>
          <p:cNvGrpSpPr/>
          <p:nvPr/>
        </p:nvGrpSpPr>
        <p:grpSpPr>
          <a:xfrm>
            <a:off x="3214576" y="3409360"/>
            <a:ext cx="9676754" cy="5907356"/>
            <a:chOff x="3214576" y="3409360"/>
            <a:chExt cx="9676754" cy="5907356"/>
          </a:xfrm>
        </p:grpSpPr>
        <p:pic>
          <p:nvPicPr>
            <p:cNvPr id="37" name="Picture 36">
              <a:extLst>
                <a:ext uri="{FF2B5EF4-FFF2-40B4-BE49-F238E27FC236}">
                  <a16:creationId xmlns:a16="http://schemas.microsoft.com/office/drawing/2014/main" id="{9DD67A04-6E35-4DBB-89A5-38D653B2C6D0}"/>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3" name="Picture 2">
              <a:extLst>
                <a:ext uri="{FF2B5EF4-FFF2-40B4-BE49-F238E27FC236}">
                  <a16:creationId xmlns:a16="http://schemas.microsoft.com/office/drawing/2014/main" id="{FD0AAD05-941B-538A-9AA0-F0EE8BCC873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4" name="TextBox 3">
              <a:extLst>
                <a:ext uri="{FF2B5EF4-FFF2-40B4-BE49-F238E27FC236}">
                  <a16:creationId xmlns:a16="http://schemas.microsoft.com/office/drawing/2014/main" id="{FA1D222B-A9F9-89AB-E132-B74FD0E38296}"/>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5" name="TextBox 4">
              <a:extLst>
                <a:ext uri="{FF2B5EF4-FFF2-40B4-BE49-F238E27FC236}">
                  <a16:creationId xmlns:a16="http://schemas.microsoft.com/office/drawing/2014/main" id="{093E2C2D-68AE-1F97-1CF0-84B7335348BF}"/>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£4.00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195537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£4.00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40719</TotalTime>
  <Words>1735</Words>
  <Application>Microsoft Office PowerPoint</Application>
  <PresentationFormat>Custom</PresentationFormat>
  <Paragraphs>213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162</cp:revision>
  <dcterms:created xsi:type="dcterms:W3CDTF">2023-05-23T15:53:47Z</dcterms:created>
  <dcterms:modified xsi:type="dcterms:W3CDTF">2023-12-07T12:41:28Z</dcterms:modified>
</cp:coreProperties>
</file>